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67" r:id="rId3"/>
    <p:sldId id="257" r:id="rId4"/>
    <p:sldId id="258" r:id="rId5"/>
    <p:sldId id="259" r:id="rId6"/>
    <p:sldId id="270" r:id="rId7"/>
    <p:sldId id="260" r:id="rId8"/>
    <p:sldId id="268" r:id="rId9"/>
    <p:sldId id="261" r:id="rId10"/>
    <p:sldId id="262" r:id="rId11"/>
    <p:sldId id="263" r:id="rId12"/>
    <p:sldId id="264" r:id="rId13"/>
    <p:sldId id="265" r:id="rId14"/>
    <p:sldId id="266" r:id="rId15"/>
    <p:sldId id="269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413D5E5F-E49B-4DA6-AFC1-26FADEF47176}" type="datetimeFigureOut">
              <a:rPr lang="en-US" smtClean="0"/>
              <a:t>10/21/2010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0B99D2D7-BEE9-43E3-868A-9CE888C82F1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3D5E5F-E49B-4DA6-AFC1-26FADEF47176}" type="datetimeFigureOut">
              <a:rPr lang="en-US" smtClean="0"/>
              <a:t>10/21/2010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99D2D7-BEE9-43E3-868A-9CE888C82F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3D5E5F-E49B-4DA6-AFC1-26FADEF47176}" type="datetimeFigureOut">
              <a:rPr lang="en-US" smtClean="0"/>
              <a:t>10/21/2010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99D2D7-BEE9-43E3-868A-9CE888C82F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3D5E5F-E49B-4DA6-AFC1-26FADEF47176}" type="datetimeFigureOut">
              <a:rPr lang="en-US" smtClean="0"/>
              <a:t>10/21/2010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99D2D7-BEE9-43E3-868A-9CE888C82F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413D5E5F-E49B-4DA6-AFC1-26FADEF47176}" type="datetimeFigureOut">
              <a:rPr lang="en-US" smtClean="0"/>
              <a:t>10/21/2010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0B99D2D7-BEE9-43E3-868A-9CE888C82F1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3D5E5F-E49B-4DA6-AFC1-26FADEF47176}" type="datetimeFigureOut">
              <a:rPr lang="en-US" smtClean="0"/>
              <a:t>10/21/2010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0B99D2D7-BEE9-43E3-868A-9CE888C82F1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3D5E5F-E49B-4DA6-AFC1-26FADEF47176}" type="datetimeFigureOut">
              <a:rPr lang="en-US" smtClean="0"/>
              <a:t>10/21/2010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0B99D2D7-BEE9-43E3-868A-9CE888C82F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3D5E5F-E49B-4DA6-AFC1-26FADEF47176}" type="datetimeFigureOut">
              <a:rPr lang="en-US" smtClean="0"/>
              <a:t>10/21/2010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99D2D7-BEE9-43E3-868A-9CE888C82F1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3D5E5F-E49B-4DA6-AFC1-26FADEF47176}" type="datetimeFigureOut">
              <a:rPr lang="en-US" smtClean="0"/>
              <a:t>10/21/2010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99D2D7-BEE9-43E3-868A-9CE888C82F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413D5E5F-E49B-4DA6-AFC1-26FADEF47176}" type="datetimeFigureOut">
              <a:rPr lang="en-US" smtClean="0"/>
              <a:t>10/21/2010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0B99D2D7-BEE9-43E3-868A-9CE888C82F1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413D5E5F-E49B-4DA6-AFC1-26FADEF47176}" type="datetimeFigureOut">
              <a:rPr lang="en-US" smtClean="0"/>
              <a:t>10/21/2010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0B99D2D7-BEE9-43E3-868A-9CE888C82F1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413D5E5F-E49B-4DA6-AFC1-26FADEF47176}" type="datetimeFigureOut">
              <a:rPr lang="en-US" smtClean="0"/>
              <a:t>10/21/2010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0B99D2D7-BEE9-43E3-868A-9CE888C82F15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Communications Skill Building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Yes, 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My perception is</a:t>
            </a:r>
          </a:p>
          <a:p>
            <a:r>
              <a:rPr lang="en-US" dirty="0" smtClean="0"/>
              <a:t>I wonder about</a:t>
            </a:r>
          </a:p>
          <a:p>
            <a:r>
              <a:rPr lang="en-US" dirty="0" smtClean="0"/>
              <a:t>My understanding is</a:t>
            </a:r>
          </a:p>
          <a:p>
            <a:r>
              <a:rPr lang="en-US" dirty="0" smtClean="0"/>
              <a:t>My thinking at this time is this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6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7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9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13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14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15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16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20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21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22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23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3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27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28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29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30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Disagree topic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students in public school should wear uniforms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Disagree topic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Raise driving age to 18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Paraphrase first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Then use yes, and with a stem</a:t>
            </a:r>
          </a:p>
          <a:p>
            <a:pPr lvl="1"/>
            <a:r>
              <a:rPr lang="en-US" dirty="0" smtClean="0"/>
              <a:t>My perception is</a:t>
            </a:r>
          </a:p>
          <a:p>
            <a:pPr lvl="1"/>
            <a:r>
              <a:rPr lang="en-US" dirty="0" smtClean="0"/>
              <a:t>I wonder about</a:t>
            </a:r>
          </a:p>
          <a:p>
            <a:pPr lvl="1"/>
            <a:r>
              <a:rPr lang="en-US" dirty="0" smtClean="0"/>
              <a:t>My understanding is</a:t>
            </a:r>
          </a:p>
          <a:p>
            <a:pPr lvl="1"/>
            <a:r>
              <a:rPr lang="en-US" dirty="0" smtClean="0"/>
              <a:t>My thinking at this time is this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 you notice?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Large group 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http://www.examiner.com/headlines-in-providence/rhode-island-teachers-to-be-fired-online-chat-with-deborah-gist-education-commissioner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2.gstatic.com/images?q=tbn:ANd9GcQZHCOuL1ELGGCUi54iUbvDwrp0rKXCZDlM7CmdZrblnakIe7U&amp;t=1&amp;usg=__poToHLbUl_53pb9qdb3UFpw5gzk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1371600"/>
            <a:ext cx="5410200" cy="46500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Attending behaviors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Nod</a:t>
            </a:r>
          </a:p>
          <a:p>
            <a:r>
              <a:rPr lang="en-US" dirty="0" smtClean="0"/>
              <a:t>Leaning toward, open body language</a:t>
            </a:r>
          </a:p>
          <a:p>
            <a:r>
              <a:rPr lang="en-US" dirty="0" smtClean="0"/>
              <a:t>Eye contact</a:t>
            </a:r>
          </a:p>
          <a:p>
            <a:r>
              <a:rPr lang="en-US" dirty="0" smtClean="0"/>
              <a:t>Apt responses (congruent responses)</a:t>
            </a:r>
          </a:p>
          <a:p>
            <a:r>
              <a:rPr lang="en-US" dirty="0" smtClean="0"/>
              <a:t>Any others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3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Active Listening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Repeat what is heard</a:t>
            </a:r>
          </a:p>
          <a:p>
            <a:r>
              <a:rPr lang="en-US" dirty="0" smtClean="0"/>
              <a:t>Paraphrase</a:t>
            </a:r>
          </a:p>
          <a:p>
            <a:r>
              <a:rPr lang="en-US" dirty="0" smtClean="0"/>
              <a:t>Music behind the words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-0.33302  E" pathEditMode="relative" ptsTypes="">
                                      <p:cBhvr>
                                        <p:cTn id="6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-0.33302  E" pathEditMode="relative" ptsTypes="">
                                      <p:cBhvr>
                                        <p:cTn id="10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-0.33302  E" pathEditMode="relative" ptsTypes="">
                                      <p:cBhvr>
                                        <p:cTn id="14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turn, your turn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Look forward to in student teaching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Tell me more…….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turn, my turn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Concerns about student teaching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more challenging task </a:t>
            </a:r>
            <a:endParaRPr lang="en-US" dirty="0"/>
          </a:p>
        </p:txBody>
      </p:sp>
      <p:pic>
        <p:nvPicPr>
          <p:cNvPr id="74758" name="Picture 6" descr="http://blog.self-improvement-saga.com/wp-content/uploads/2010/02/communication-skill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2057400"/>
            <a:ext cx="5761150" cy="43243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Yes, 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Differing opinions</a:t>
            </a:r>
          </a:p>
          <a:p>
            <a:r>
              <a:rPr lang="en-US" dirty="0" smtClean="0"/>
              <a:t>State what you believe</a:t>
            </a:r>
          </a:p>
          <a:p>
            <a:r>
              <a:rPr lang="en-US" dirty="0" smtClean="0"/>
              <a:t>Listener takes opposite view</a:t>
            </a:r>
          </a:p>
          <a:p>
            <a:r>
              <a:rPr lang="en-US" dirty="0" smtClean="0"/>
              <a:t>Says only Yes, and with one of the following stems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179</TotalTime>
  <Words>160</Words>
  <Application>Microsoft Office PowerPoint</Application>
  <PresentationFormat>On-screen Show (4:3)</PresentationFormat>
  <Paragraphs>40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Foundry</vt:lpstr>
      <vt:lpstr>Communications Skill Building</vt:lpstr>
      <vt:lpstr>Slide 2</vt:lpstr>
      <vt:lpstr>Attending behaviors</vt:lpstr>
      <vt:lpstr>Active Listening </vt:lpstr>
      <vt:lpstr>My turn, your turn</vt:lpstr>
      <vt:lpstr>Tell me more…….</vt:lpstr>
      <vt:lpstr>Your turn, my turn</vt:lpstr>
      <vt:lpstr>A more challenging task </vt:lpstr>
      <vt:lpstr>Yes, and</vt:lpstr>
      <vt:lpstr>Yes, and</vt:lpstr>
      <vt:lpstr>Disagree topic 1</vt:lpstr>
      <vt:lpstr>Disagree topic 2</vt:lpstr>
      <vt:lpstr>Paraphrase first</vt:lpstr>
      <vt:lpstr>What do you notice?</vt:lpstr>
      <vt:lpstr>Large group practice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Communications Skill Building</dc:title>
  <dc:creator>Dixi</dc:creator>
  <cp:lastModifiedBy>Dixi</cp:lastModifiedBy>
  <cp:revision>26</cp:revision>
  <dcterms:created xsi:type="dcterms:W3CDTF">2010-10-21T21:57:40Z</dcterms:created>
  <dcterms:modified xsi:type="dcterms:W3CDTF">2010-10-22T00:56:45Z</dcterms:modified>
</cp:coreProperties>
</file>